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/MziF2ymPytgqKXJgbhPJaZaoY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ΚΗ" lastIdx="1" clrIdx="1">
    <p:extLst>
      <p:ext uri="{19B8F6BF-5375-455C-9EA6-DF929625EA0E}">
        <p15:presenceInfo xmlns:p15="http://schemas.microsoft.com/office/powerpoint/2012/main" userId="Κέντρο Ημέρα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83" autoAdjust="0"/>
  </p:normalViewPr>
  <p:slideViewPr>
    <p:cSldViewPr snapToGrid="0">
      <p:cViewPr varScale="1">
        <p:scale>
          <a:sx n="67" d="100"/>
          <a:sy n="67" d="100"/>
        </p:scale>
        <p:origin x="3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customschemas.google.com/relationships/presentationmetadata" Target="meta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4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799" y="0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475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Benvenuti al 1 ° incontro del progetto </a:t>
            </a:r>
            <a:r>
              <a:rPr lang="it-IT" dirty="0" err="1"/>
              <a:t>elily</a:t>
            </a:r>
            <a:r>
              <a:rPr lang="it-IT" dirty="0"/>
              <a:t>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Lo scopo di questa unità è conoscersi e presentarvi l'obiettivo generale del Modulo 1 del progetto </a:t>
            </a:r>
            <a:r>
              <a:rPr lang="it-IT" dirty="0" err="1"/>
              <a:t>elily</a:t>
            </a:r>
            <a:r>
              <a:rPr lang="it-IT" dirty="0"/>
              <a:t> intitolato alfabetizzazione sanitaria e abilità comunicative.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94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032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419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284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15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127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AC1A5242-944B-40EE-A687-5BF26E837B1E}"/>
              </a:ext>
            </a:extLst>
          </p:cNvPr>
          <p:cNvSpPr/>
          <p:nvPr/>
        </p:nvSpPr>
        <p:spPr>
          <a:xfrm>
            <a:off x="5262017" y="3277433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MODULO 1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852275F-103C-4237-9323-CB18E5BF2894}"/>
              </a:ext>
            </a:extLst>
          </p:cNvPr>
          <p:cNvSpPr/>
          <p:nvPr/>
        </p:nvSpPr>
        <p:spPr>
          <a:xfrm>
            <a:off x="4263057" y="4107279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b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</a:br>
            <a:r>
              <a:rPr lang="it-IT" sz="32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STEP 1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ICE BREAKER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269193" y="1519492"/>
            <a:ext cx="8773207" cy="495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chiami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perchè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deciso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partecipare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nostro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600"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Alcune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informazioni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sul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elily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6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Elily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ehealth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LIteracy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Learning skills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ovvero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sanitaria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caregiver di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anziane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con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demenza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lvl="0">
              <a:buClr>
                <a:schemeClr val="dk1"/>
              </a:buClr>
              <a:buSzPts val="2000"/>
            </a:pPr>
            <a:endParaRPr sz="200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Scopo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fornire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uno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strumento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utile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promuovere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l’utilizzo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tecnologie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caregiver </a:t>
            </a:r>
            <a:endParaRPr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Finanziato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Erasmus+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dell’Unione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Europea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5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paesi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Polonia, Bulgaria, Italia, Cipro e Grecia</a:t>
            </a:r>
            <a:endParaRPr dirty="0"/>
          </a:p>
        </p:txBody>
      </p:sp>
      <p:sp>
        <p:nvSpPr>
          <p:cNvPr id="96" name="Google Shape;96;p2"/>
          <p:cNvSpPr txBox="1"/>
          <p:nvPr/>
        </p:nvSpPr>
        <p:spPr>
          <a:xfrm>
            <a:off x="2339752" y="274578"/>
            <a:ext cx="6121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PRESENTAZIONI RECIPROCHE…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79512" y="1444073"/>
            <a:ext cx="8964488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Modulo 1.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sanitaria &amp; </a:t>
            </a:r>
            <a:r>
              <a:rPr lang="it-IT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 comunicative</a:t>
            </a:r>
            <a:endParaRPr sz="1600" dirty="0"/>
          </a:p>
          <a:p>
            <a:pPr lvl="0"/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comprendere un problema di salute, imparare come esprimere preoccupazioni/ problemi di salute agli operatori sanitari.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Modulo 2. </a:t>
            </a:r>
            <a:r>
              <a:rPr lang="it-IT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Informatica</a:t>
            </a:r>
            <a:endParaRPr sz="1600" dirty="0"/>
          </a:p>
          <a:p>
            <a:pPr lvl="0"/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utilizzare i tablet e la tecnologia come fonte di informazioni e mezzo di comunicazione.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Modulo 3. </a:t>
            </a:r>
            <a:r>
              <a:rPr lang="it-IT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 Mediatica</a:t>
            </a:r>
            <a:endParaRPr sz="1600" dirty="0"/>
          </a:p>
          <a:p>
            <a:pPr lvl="0"/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informazioni sanitarie specifiche partendo da possibili scenari sanitari riguardanti problemi specifici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Modulo 4.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Alfabetizzazione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sanitaria ed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interattivi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 Social media</a:t>
            </a:r>
            <a:endParaRPr sz="1600" dirty="0"/>
          </a:p>
          <a:p>
            <a:pPr lvl="0"/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avere accesso, utilizzare i social network ed i servizi interattivi e trovare </a:t>
            </a: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risorse e servizi utili applicando capacità di pensiero </a:t>
            </a: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critico durante la ricerca di informazioni mediche.</a:t>
            </a:r>
            <a:endParaRPr dirty="0"/>
          </a:p>
        </p:txBody>
      </p:sp>
      <p:sp>
        <p:nvSpPr>
          <p:cNvPr id="103" name="Google Shape;103;p3"/>
          <p:cNvSpPr txBox="1"/>
          <p:nvPr/>
        </p:nvSpPr>
        <p:spPr>
          <a:xfrm>
            <a:off x="6405954" y="402994"/>
            <a:ext cx="308973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4 Moduli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120790" y="1556792"/>
            <a:ext cx="8940083" cy="470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termine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modulo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sarai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capace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Comprendere la portata dell'alfabetizzazione sanitaria </a:t>
            </a: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 essere in grado di cercare e applicare le informazioni sulla salute in modo accurato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Identificare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salute e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descriverlo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accuratamente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Essere </a:t>
            </a:r>
            <a:r>
              <a:rPr lang="it-IT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consapevoli delle informazioni </a:t>
            </a: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devono essere fornite agli operatori sanitari ed essere in grado di elaborare accuratamente le loro risposte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Comunicare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efficacemente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professionista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salute ed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paziente</a:t>
            </a:r>
            <a:endParaRPr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Distinguere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bisogni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caregiver e del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paziente</a:t>
            </a:r>
            <a:endParaRPr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Identificare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affrontare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un’emergenza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dirty="0"/>
          </a:p>
        </p:txBody>
      </p:sp>
      <p:sp>
        <p:nvSpPr>
          <p:cNvPr id="110" name="Google Shape;110;p4"/>
          <p:cNvSpPr txBox="1"/>
          <p:nvPr/>
        </p:nvSpPr>
        <p:spPr>
          <a:xfrm>
            <a:off x="3275856" y="332656"/>
            <a:ext cx="249189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Modulo 1</a:t>
            </a:r>
            <a:endParaRPr sz="3600" b="1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319789" y="1684041"/>
            <a:ext cx="8824211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Quando sei stato/a dal medico l’ultima volta e quanto è durata la tua visita?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it-IT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Immagina di essere un professionista sanitario ... Che tipo di informazioni ti aspetteresti di ricevere da un paziente al fine di aiutarlo nel miglior modo possibile?</a:t>
            </a:r>
            <a:endParaRPr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it-IT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Scrivi su un foglio di carta le tue risposte in modo da poterle confrontare con le tue risposte che fornirai al termine della formazione….</a:t>
            </a:r>
            <a:endParaRPr sz="1600" dirty="0"/>
          </a:p>
        </p:txBody>
      </p:sp>
      <p:sp>
        <p:nvSpPr>
          <p:cNvPr id="117" name="Google Shape;117;p5"/>
          <p:cNvSpPr txBox="1"/>
          <p:nvPr/>
        </p:nvSpPr>
        <p:spPr>
          <a:xfrm>
            <a:off x="3275856" y="332656"/>
            <a:ext cx="26014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INZIAMO…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/>
        </p:nvSpPr>
        <p:spPr>
          <a:xfrm>
            <a:off x="1907704" y="5013176"/>
            <a:ext cx="612828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GRAZIE DELL’ATTENZIONE!</a:t>
            </a:r>
            <a:endParaRPr sz="3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396</Words>
  <Application>Microsoft Office PowerPoint</Application>
  <PresentationFormat>Presentazione su schermo (4:3)</PresentationFormat>
  <Paragraphs>56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Noto Sans Symbols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Principale</cp:lastModifiedBy>
  <cp:revision>21</cp:revision>
  <cp:lastPrinted>2020-01-31T09:19:27Z</cp:lastPrinted>
  <dcterms:created xsi:type="dcterms:W3CDTF">2019-01-04T16:28:11Z</dcterms:created>
  <dcterms:modified xsi:type="dcterms:W3CDTF">2020-03-02T10:26:56Z</dcterms:modified>
</cp:coreProperties>
</file>